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57" r:id="rId4"/>
    <p:sldId id="262" r:id="rId5"/>
    <p:sldId id="258" r:id="rId6"/>
    <p:sldId id="26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00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532570-8485-D095-D06F-8AC939F71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D8F49-EE2E-956F-4C9D-B6DF32D23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9473B3-43F0-7144-AB8A-B6BBA48E9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EACE9-F31F-462C-A610-87A69F2C0C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0239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1D3272-F6C0-CFAF-F6C1-0A412572B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705E56-030C-9D1E-7A8D-6B026E28B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93971-1E3A-A300-D3AC-22F969F04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E6593-2476-4CA2-A23D-789986457A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7933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8F6F00-D6FD-3B0C-5C23-A530C3284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26A9BD-0585-9B65-6F81-A5EE9A326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E9D2A5-ED0D-B5AD-39B7-7889C6A4F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A3FF0-FC28-4746-8758-7B14047B76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5019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5C8084-2926-43F8-FBEE-6EFCF8F80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E35EA8-D073-E7D9-C970-A4EE4D697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F6840-FC2B-2903-6448-DD7D84FAE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B4ED3-771C-40C2-86BC-59DC740CCA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7272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AC783F-3486-6E59-4580-5BF41084E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D41997-18AE-5A05-0541-523739ABF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EB662-946F-CD4C-F10E-67ECBD14D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E61CD-6282-4F38-AA4A-6AA4B08161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544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55A9D85-35BE-F010-54FA-82AA98C02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CBC78CE-3FFA-808B-5EC4-9BA803D28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17A8F96-D726-145F-F4E6-4E81AC16B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9B060-1990-4F3F-84F4-28F5967141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8742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82FD183-D037-05D8-0A89-933136D1E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7319223-F831-2539-DA94-F964F2371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080000E-46ED-A2B3-A0C3-64CB76656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8D6C1-AEE0-43B7-AF07-1B6E4752DD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5002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E09F63B-6559-C579-B1E7-AD6038BF8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A209F4B-DA5E-D171-9FFF-23C5A66D0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A8C16EC-E6D4-77B9-B4A6-2F16260B6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31F0F-0BD9-4CDD-85D5-6BE46AFD82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9603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AC61FCB-6663-B37A-A152-F02DA917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99CA288-F6D3-9DCB-929C-33C61F0FD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BB71CB9-B433-AF00-7DA8-FCCC6876B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A9ADA-2A6F-4E05-9B5B-19E3A6A2CB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3807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758115F-7F5D-230C-6932-02B78C109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004BA4C-710A-4CF8-64BD-A9CEAEA69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ED896D0-DB84-B26A-4A52-17B244BDB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7D3BC-555C-4D28-8A9F-CE2CE24A57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9995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59D0B22-BF3C-199B-9B87-05F18980B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844DB8-A636-3F4B-DC3C-BF6B0D2B2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F74159-E770-E30B-E9A3-54B97272B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0C4F3-3266-418B-8178-E3B1859CC6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5479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58ACB7A-7F07-5676-E5EE-2CA38FDA7B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DABCDCF-865D-B466-CAAD-F7633FA788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B153A3-DAB8-8202-ECE9-97DB3C6A49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0BB443-D8AC-41B3-9851-B8D7EFE568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DFE4B5-27C1-7431-550E-C99D17DCB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989DA2-CC01-4963-8576-948DA6E454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7BF7D505-B093-0218-8172-8AAF2A28715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95437" y="1183308"/>
            <a:ext cx="9001125" cy="4491384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Jesus came to save me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By his precious blood,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Purchased my salvation,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Brought me home to God;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Cleansed my heart as white as snow: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This one thing I know!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63F76E3E-9DB6-E35F-1BF2-AD65009E17C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4825" y="1143000"/>
            <a:ext cx="8929688" cy="5257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Chorus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This one thing I know!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This one thing I know!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God in great mercy pardoned me,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Snapped sin's fetters and set me free;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Once I was blind but now I see: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This one thing I know!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5F279553-23AD-271B-4D70-68716A7D53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143000"/>
            <a:ext cx="9361487" cy="5257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>
                <a:cs typeface="Times New Roman" panose="02020603050405020304" pitchFamily="18" charset="0"/>
              </a:rPr>
              <a:t>Verse 2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Jesus lives to keep me: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 what wondrous love!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In the Father's presence,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Advocate above;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Keeps me when sin's tempests blow: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This one thing I know!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4B947E63-FFD7-A75E-08FF-779E4B8744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4825" y="1143000"/>
            <a:ext cx="8929688" cy="5257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Chorus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This one thing I know!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This one thing I know!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God in great mercy pardoned me,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Snapped sin's fetters and set me free;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Once I was blind but now I see: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This one thing I know!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93C60D3E-E595-D652-D99E-A0A5312566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8213" y="692150"/>
            <a:ext cx="8001000" cy="4608513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Verse 3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What a precious Saviour,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Of his grace I sing;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Once despised, rejected,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Soon our coming King.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On my path his light doth glow: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This one thing I know!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8A9B2DA8-CA72-21C1-5A07-1591974D215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74825" y="1143000"/>
            <a:ext cx="8929688" cy="5257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Chorus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This one thing I know!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This one thing I know!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God in great mercy pardoned me,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Snapped sin's fetters and set me free;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Once I was blind but now I see: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This one thing I know!</a:t>
            </a:r>
            <a:r>
              <a:rPr lang="en-US" altLang="en-US" sz="4000"/>
              <a:t> 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82528D86-5C3D-BA95-7F3B-607481EDC8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949950"/>
            <a:ext cx="2952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Jesus came to save me</a:t>
            </a:r>
          </a:p>
          <a:p>
            <a:pPr eaLnBrk="1" hangingPunct="1"/>
            <a:r>
              <a:rPr lang="en-US" altLang="en-US" sz="1200" dirty="0"/>
              <a:t>Sidney Edward Cox (1887-1975)</a:t>
            </a:r>
          </a:p>
          <a:p>
            <a:pPr eaLnBrk="1" hangingPunct="1"/>
            <a:r>
              <a:rPr lang="en-US" altLang="en-US" sz="1200" dirty="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254</Words>
  <Application>Microsoft Office PowerPoint</Application>
  <PresentationFormat>Widescreen</PresentationFormat>
  <Paragraphs>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347 – vs 1</dc:title>
  <dc:creator>Perth Fortress</dc:creator>
  <cp:lastModifiedBy>Narelle Wheaton</cp:lastModifiedBy>
  <cp:revision>3</cp:revision>
  <dcterms:created xsi:type="dcterms:W3CDTF">2001-08-02T06:48:23Z</dcterms:created>
  <dcterms:modified xsi:type="dcterms:W3CDTF">2023-07-18T07:40:44Z</dcterms:modified>
</cp:coreProperties>
</file>